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67D23-827D-4328-9FF5-25D28D6515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реалізуються</a:t>
            </a:r>
            <a:r>
              <a:rPr lang="ru-RU" dirty="0"/>
              <a:t> в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44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59242B-0B29-4AA3-B9BD-3FA8DCA34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Освітня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CDA895-B8CA-484B-B586-38651EBD824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1F298791-903F-429F-9174-86898CBA2346}"/>
              </a:ext>
            </a:extLst>
          </p:cNvPr>
          <p:cNvSpPr/>
          <p:nvPr/>
        </p:nvSpPr>
        <p:spPr>
          <a:xfrm>
            <a:off x="4190260" y="2672180"/>
            <a:ext cx="3497802" cy="2618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«Дитина»</a:t>
            </a:r>
          </a:p>
        </p:txBody>
      </p:sp>
    </p:spTree>
    <p:extLst>
      <p:ext uri="{BB962C8B-B14F-4D97-AF65-F5344CB8AC3E}">
        <p14:creationId xmlns:p14="http://schemas.microsoft.com/office/powerpoint/2010/main" val="164172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>
            <a:extLst>
              <a:ext uri="{FF2B5EF4-FFF2-40B4-BE49-F238E27FC236}">
                <a16:creationId xmlns:a16="http://schemas.microsoft.com/office/drawing/2014/main" id="{B1BEB081-A718-4DA2-A16A-FB6C5C186F07}"/>
              </a:ext>
            </a:extLst>
          </p:cNvPr>
          <p:cNvSpPr/>
          <p:nvPr/>
        </p:nvSpPr>
        <p:spPr>
          <a:xfrm>
            <a:off x="8156650" y="2027186"/>
            <a:ext cx="2669614" cy="1401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8797DBFF-25E5-4499-8322-B86945004836}"/>
              </a:ext>
            </a:extLst>
          </p:cNvPr>
          <p:cNvSpPr/>
          <p:nvPr/>
        </p:nvSpPr>
        <p:spPr>
          <a:xfrm>
            <a:off x="4272758" y="2027186"/>
            <a:ext cx="2673667" cy="1401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A4C03841-D6E5-47A6-A2A5-0809FDE99D17}"/>
              </a:ext>
            </a:extLst>
          </p:cNvPr>
          <p:cNvSpPr/>
          <p:nvPr/>
        </p:nvSpPr>
        <p:spPr>
          <a:xfrm>
            <a:off x="422076" y="2027186"/>
            <a:ext cx="2555890" cy="15303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5B8E98-00A1-4979-802B-7A66330D3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Порціальні</a:t>
            </a:r>
            <a:r>
              <a:rPr lang="uk-UA" dirty="0"/>
              <a:t> програми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2E7DE2-A389-423D-BF24-B9EBE6E61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389220"/>
            <a:ext cx="3298976" cy="576262"/>
          </a:xfrm>
        </p:spPr>
        <p:txBody>
          <a:bodyPr/>
          <a:lstStyle/>
          <a:p>
            <a:r>
              <a:rPr lang="uk-UA" dirty="0"/>
              <a:t>«</a:t>
            </a:r>
            <a:r>
              <a:rPr lang="uk-UA" dirty="0" err="1"/>
              <a:t>Грайлик</a:t>
            </a:r>
            <a:r>
              <a:rPr lang="uk-UA" dirty="0"/>
              <a:t>»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231EF3B-D4B8-459B-9378-711C1DFDE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034036" y="2389220"/>
            <a:ext cx="3291521" cy="576262"/>
          </a:xfrm>
        </p:spPr>
        <p:txBody>
          <a:bodyPr/>
          <a:lstStyle/>
          <a:p>
            <a:r>
              <a:rPr lang="uk-UA" dirty="0"/>
              <a:t>«Казкова  фізкультура»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0D2FD50-3DE9-45B6-8B4B-C8364D93E8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38993" y="2379920"/>
            <a:ext cx="3304928" cy="576262"/>
          </a:xfrm>
        </p:spPr>
        <p:txBody>
          <a:bodyPr/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«Про себе треба знати»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56D38E4B-E6A3-4DAD-86D9-13094E006442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244291" y="4292533"/>
            <a:ext cx="2733675" cy="1530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>
                <a:solidFill>
                  <a:schemeClr val="tx1"/>
                </a:solidFill>
              </a:rPr>
              <a:t>«Радість творчості»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Текст 11">
            <a:extLst>
              <a:ext uri="{FF2B5EF4-FFF2-40B4-BE49-F238E27FC236}">
                <a16:creationId xmlns:a16="http://schemas.microsoft.com/office/drawing/2014/main" id="{E635BC13-1177-44E7-AB2C-0148FFE4E969}"/>
              </a:ext>
            </a:extLst>
          </p:cNvPr>
          <p:cNvSpPr txBox="1">
            <a:spLocks/>
          </p:cNvSpPr>
          <p:nvPr/>
        </p:nvSpPr>
        <p:spPr>
          <a:xfrm>
            <a:off x="4212750" y="4292533"/>
            <a:ext cx="2733675" cy="1530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2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0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solidFill>
                  <a:schemeClr val="tx1"/>
                </a:solidFill>
              </a:rPr>
              <a:t> </a:t>
            </a:r>
          </a:p>
          <a:p>
            <a:r>
              <a:rPr lang="uk-UA" dirty="0">
                <a:solidFill>
                  <a:schemeClr val="tx1"/>
                </a:solidFill>
              </a:rPr>
              <a:t>«</a:t>
            </a:r>
            <a:r>
              <a:rPr lang="uk-UA" sz="1600" b="1" dirty="0">
                <a:solidFill>
                  <a:schemeClr val="tx1"/>
                </a:solidFill>
              </a:rPr>
              <a:t>Англійська мова для дітей дошкільного віку»</a:t>
            </a:r>
            <a:endParaRPr lang="ru-RU" sz="1600" b="1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Текст 11">
            <a:extLst>
              <a:ext uri="{FF2B5EF4-FFF2-40B4-BE49-F238E27FC236}">
                <a16:creationId xmlns:a16="http://schemas.microsoft.com/office/drawing/2014/main" id="{6351B115-0076-452A-B915-AAD13DC4C58B}"/>
              </a:ext>
            </a:extLst>
          </p:cNvPr>
          <p:cNvSpPr txBox="1">
            <a:spLocks/>
          </p:cNvSpPr>
          <p:nvPr/>
        </p:nvSpPr>
        <p:spPr>
          <a:xfrm>
            <a:off x="7838992" y="4273932"/>
            <a:ext cx="2987271" cy="1530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2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0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solidFill>
                  <a:schemeClr val="tx1"/>
                </a:solidFill>
              </a:rPr>
              <a:t> </a:t>
            </a:r>
          </a:p>
          <a:p>
            <a:r>
              <a:rPr lang="uk-UA" dirty="0">
                <a:solidFill>
                  <a:schemeClr val="tx1"/>
                </a:solidFill>
              </a:rPr>
              <a:t>«</a:t>
            </a:r>
            <a:r>
              <a:rPr lang="en-US" sz="1600" b="1" dirty="0">
                <a:solidFill>
                  <a:schemeClr val="tx1"/>
                </a:solidFill>
              </a:rPr>
              <a:t>LEGO</a:t>
            </a:r>
            <a:r>
              <a:rPr lang="uk-UA" sz="1600" b="1" dirty="0">
                <a:solidFill>
                  <a:schemeClr val="tx1"/>
                </a:solidFill>
              </a:rPr>
              <a:t>-Конструювання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uk-UA" sz="1600" b="1" dirty="0">
                <a:solidFill>
                  <a:schemeClr val="tx1"/>
                </a:solidFill>
              </a:rPr>
              <a:t>»</a:t>
            </a:r>
            <a:endParaRPr lang="ru-RU" sz="1600" b="1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6166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30</TotalTime>
  <Words>46</Words>
  <Application>Microsoft Office PowerPoint</Application>
  <PresentationFormat>Широкоэкранный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Tw Cen MT</vt:lpstr>
      <vt:lpstr>Капля</vt:lpstr>
      <vt:lpstr>Освітні програми, що реалізуються в закладі освіти</vt:lpstr>
      <vt:lpstr>Освітня програма</vt:lpstr>
      <vt:lpstr>Порціальні програми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Освітні програми, що реалізуються в закладі освіти</dc:title>
  <dc:creator>Пользователь</dc:creator>
  <cp:lastModifiedBy>Пользователь</cp:lastModifiedBy>
  <cp:revision>4</cp:revision>
  <dcterms:created xsi:type="dcterms:W3CDTF">2020-01-09T09:00:08Z</dcterms:created>
  <dcterms:modified xsi:type="dcterms:W3CDTF">2020-01-09T09:30:30Z</dcterms:modified>
</cp:coreProperties>
</file>