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BF131-E5BE-44E2-9A55-1AE17BEBD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A1ABA-4DAB-4D1F-99DB-6BC26D965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F1814-4E4D-4C88-A47C-ED5AFE10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0D32C-57B5-40EE-AE9C-62095516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AA7C8-3B2F-4AF0-963F-85C2E4DC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6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0D45-A236-4914-B5DA-64F7059E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342F50-89E6-456C-8B9E-6605DEFBF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C5BAB-7642-495E-8699-97421A96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B67E8-F4E1-4254-A67A-4006E46F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337B4-3677-4E40-B991-2592587E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1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4C8BA9-183A-4E9F-B31B-552787810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412BF-7715-4980-A483-481B7BC8F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37F68-D370-4657-AF69-05652634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A0B47-843B-435E-81B8-B464FE6F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41319-A1E9-4E88-9DAA-AC8C4AB5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6A6D-92D5-4724-8EF7-900A1FAF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5C388-F221-4FC7-938B-2BAC687C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964BA-24DA-45D2-B66A-6AF1B100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69890-4155-4E8D-995C-1251C8E4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68BA6D-9A45-43AC-A43E-604EBD53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1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68AB-0DBF-401E-B758-835C45A4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6BF253-6FA3-44C3-904D-79D283D70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5AE9C-C882-49E4-A6A1-5278B5B3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78EA1-EF6F-4D23-B394-77CB3DE5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BFDFB5-435B-4D23-AA50-992EC3B2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3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65246-329B-43B7-AA12-690355D6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D86C12-2477-480D-B668-4507D5F4F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97AD47-DFB7-4EC5-A7CF-DB1A4633E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38393C-AB15-44D7-9703-D0ACDAEF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5CFF9-72F9-4CE6-A84B-78206EA3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A004EE-56CC-4EC2-B4E0-E56AC0ED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9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F9F57-09E8-444F-8F89-EC3187E0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C02819-7614-4784-8B93-53E0AD339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D564B5-50D8-4CD1-8EC9-9C8431BF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29496F-24CD-4AC8-8842-C7993B250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52928C-339B-4A33-8E3B-FC4F89D83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2C5809-FC2C-470F-8292-B3E8CC48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65CC68-3A77-43DA-9736-61F3FF5C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A6723E-7284-4979-B69D-27562BB7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1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B093E-7096-4AB4-A0D4-C066850B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7CC8BA-6E9E-40A3-9A7F-F2A1CFC7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8BA292-47C3-46CC-A2A2-703E05DE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567C6-D856-4F08-A44E-6214CC83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1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303A2-54FD-454B-88C0-3768182B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D50ACC-252A-413A-A265-81085DC3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18B30D-055B-4511-A3AF-85E3E4BA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B1577-371E-4DAD-8903-AFEB515E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EA0F3-1413-494D-BBEE-6B2002C8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4FD78D-CDD8-463D-9A00-671EF215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E44D8-D676-43EC-AC8B-A5733121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8D21A-807F-4C0A-8508-A78CFE8B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28501-1DB2-4324-854F-15E6ED21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9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873E6-063A-4062-B36F-80633776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74225-CF3B-4037-B0F9-8E7971371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88982-7840-4165-87D4-D6630157F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821583-92A0-48C2-90AE-09444F94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55F1C-D377-45F9-B1F5-CCF56F80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0BE3B9-48B6-4AED-977E-D2E90678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3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C9D19-1B7F-40BA-991D-534A7C85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8E96CC-EC5B-47F0-81F0-6D520F73C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E1D803-2252-4C94-AC58-C727D1991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68934-12AD-4615-9027-73154826612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A7AFE-D1AA-4B3B-B92D-06E23E475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0617D-5D4B-43C6-8489-47FE002F7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DE60-6BA8-4855-A9D8-88F2E8AB0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4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790BBB-AA52-4EC3-A662-69D7C7CF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" y="13273"/>
            <a:ext cx="12182699" cy="684472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1ADE4A-8FF7-44F3-92DD-1A962D9E1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482" y="601386"/>
            <a:ext cx="7907044" cy="1655762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плати </a:t>
            </a:r>
          </a:p>
          <a:p>
            <a:pPr algn="l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9600">
                <a:latin typeface="Times New Roman" panose="02020603050405020304" pitchFamily="18" charset="0"/>
                <a:cs typeface="Times New Roman" panose="02020603050405020304" pitchFamily="18" charset="0"/>
              </a:rPr>
              <a:t>За  харчування 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в ЗДО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дітей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молодшой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– 15 гривень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дітей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молодшой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середньої та старшої груп – 20 гривень</a:t>
            </a:r>
          </a:p>
          <a:p>
            <a:pPr algn="l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Пільгами на оплату за харчування користуються: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Багатодітні </a:t>
            </a:r>
            <a:r>
              <a:rPr lang="uk-UA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сімї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50%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uk-UA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Малозабеспечені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сім ї – 100%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Діти-інваліди – 100%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учасників АТО – 100%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77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ЗДО№4 Ромашка</dc:creator>
  <cp:lastModifiedBy>ЗДО№4 Ромашка</cp:lastModifiedBy>
  <cp:revision>2</cp:revision>
  <dcterms:created xsi:type="dcterms:W3CDTF">2021-10-12T08:43:42Z</dcterms:created>
  <dcterms:modified xsi:type="dcterms:W3CDTF">2021-10-12T08:44:37Z</dcterms:modified>
</cp:coreProperties>
</file>