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486C48-FB6B-49D5-81EE-3414D67D85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F0086-7399-49B3-B03B-3D88208AE18E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681938" cy="220027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Правила  безпеки для дошкільнят в картинках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643866" cy="1500198"/>
          </a:xfrm>
        </p:spPr>
        <p:txBody>
          <a:bodyPr/>
          <a:lstStyle/>
          <a:p>
            <a:r>
              <a:rPr lang="uk-UA" dirty="0" smtClean="0"/>
              <a:t>Підготувала: вихователь</a:t>
            </a:r>
          </a:p>
          <a:p>
            <a:r>
              <a:rPr lang="uk-UA" dirty="0" err="1" smtClean="0"/>
              <a:t>Люклянчук</a:t>
            </a:r>
            <a:r>
              <a:rPr lang="uk-UA" dirty="0" smtClean="0"/>
              <a:t> Г.П.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650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ЗДО №4 “Ромашка”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1a/DOuv2FrELNE.jpg"/>
          <p:cNvPicPr/>
          <p:nvPr/>
        </p:nvPicPr>
        <p:blipFill>
          <a:blip r:embed="rId2"/>
          <a:srcRect l="4481" t="3580" r="4481" b="18500"/>
          <a:stretch>
            <a:fillRect/>
          </a:stretch>
        </p:blipFill>
        <p:spPr bwMode="auto">
          <a:xfrm>
            <a:off x="1643042" y="1285860"/>
            <a:ext cx="6143668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57356" y="60007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тягни за хвіст кота – він може тебе подряпати!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9c0/XfIbuPc_Dw4.jpg"/>
          <p:cNvPicPr/>
          <p:nvPr/>
        </p:nvPicPr>
        <p:blipFill>
          <a:blip r:embed="rId2"/>
          <a:srcRect l="4481" t="5237" r="3314" b="21816"/>
          <a:stretch>
            <a:fillRect/>
          </a:stretch>
        </p:blipFill>
        <p:spPr bwMode="auto">
          <a:xfrm>
            <a:off x="1428728" y="1285860"/>
            <a:ext cx="6429420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14480" y="585789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підходь до собаки, коли вона їсть – собака може вкусити тебе!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59/aZgBKrFrYvk.jpg"/>
          <p:cNvPicPr/>
          <p:nvPr/>
        </p:nvPicPr>
        <p:blipFill>
          <a:blip r:embed="rId2"/>
          <a:srcRect l="9150" t="5237" r="6816" b="16843"/>
          <a:stretch>
            <a:fillRect/>
          </a:stretch>
        </p:blipFill>
        <p:spPr bwMode="auto">
          <a:xfrm>
            <a:off x="1571604" y="1285860"/>
            <a:ext cx="6286544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58578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бери ліки з аптечки – можеш отруїтися!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3e/YFNAxN2D6jk.jpg"/>
          <p:cNvPicPr/>
          <p:nvPr/>
        </p:nvPicPr>
        <p:blipFill>
          <a:blip r:embed="rId2"/>
          <a:srcRect l="3314" t="8553" r="4481" b="21816"/>
          <a:stretch>
            <a:fillRect/>
          </a:stretch>
        </p:blipFill>
        <p:spPr bwMode="auto">
          <a:xfrm>
            <a:off x="1643042" y="1357298"/>
            <a:ext cx="6143668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43042" y="5786454"/>
            <a:ext cx="614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нагинайся вниз головою над водою – можеш впасти в воду захлинутись та втопитись!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35/pWJCp4pgh64.jpg"/>
          <p:cNvPicPr/>
          <p:nvPr/>
        </p:nvPicPr>
        <p:blipFill>
          <a:blip r:embed="rId2"/>
          <a:srcRect l="5649" t="5237" r="4481" b="15185"/>
          <a:stretch>
            <a:fillRect/>
          </a:stretch>
        </p:blipFill>
        <p:spPr bwMode="auto">
          <a:xfrm>
            <a:off x="1357290" y="1214422"/>
            <a:ext cx="6500858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43042" y="5929330"/>
            <a:ext cx="602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сірниками – це може спричинити пожежу!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23/ihk1cLa3D-Q.jpg"/>
          <p:cNvPicPr/>
          <p:nvPr/>
        </p:nvPicPr>
        <p:blipFill>
          <a:blip r:embed="rId2"/>
          <a:srcRect l="4481" t="6895" r="3314" b="18500"/>
          <a:stretch>
            <a:fillRect/>
          </a:stretch>
        </p:blipFill>
        <p:spPr bwMode="auto">
          <a:xfrm>
            <a:off x="1500166" y="1285860"/>
            <a:ext cx="6215106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6000768"/>
            <a:ext cx="578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Не стій поруч з гойдалкою – можеш отримати удар!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9db/3d4jmh58Dag.jpg"/>
          <p:cNvPicPr/>
          <p:nvPr/>
        </p:nvPicPr>
        <p:blipFill>
          <a:blip r:embed="rId2"/>
          <a:srcRect l="5836" t="3580" r="5462" b="16842"/>
          <a:stretch>
            <a:fillRect/>
          </a:stretch>
        </p:blipFill>
        <p:spPr bwMode="auto">
          <a:xfrm>
            <a:off x="1500166" y="1285860"/>
            <a:ext cx="6286544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14546" y="600076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визирай з вікна – можеш випасти!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74/EWxRWTsbbvY.jpg"/>
          <p:cNvPicPr/>
          <p:nvPr/>
        </p:nvPicPr>
        <p:blipFill>
          <a:blip r:embed="rId2"/>
          <a:srcRect l="3314" t="5237" r="4481" b="23474"/>
          <a:stretch>
            <a:fillRect/>
          </a:stretch>
        </p:blipFill>
        <p:spPr bwMode="auto">
          <a:xfrm>
            <a:off x="1500166" y="1428736"/>
            <a:ext cx="6286544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43041" y="6000768"/>
            <a:ext cx="607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палицею – можеш поранити себе або друга!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317929.vk.me/v317929591/981/gkYQp5gTmhI.jpg"/>
          <p:cNvPicPr/>
          <p:nvPr/>
        </p:nvPicPr>
        <p:blipFill>
          <a:blip r:embed="rId2"/>
          <a:srcRect l="5000" t="3947" r="7000" b="21053"/>
          <a:stretch>
            <a:fillRect/>
          </a:stretch>
        </p:blipFill>
        <p:spPr bwMode="auto">
          <a:xfrm>
            <a:off x="1428728" y="1142984"/>
            <a:ext cx="6500858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00166" y="5643578"/>
            <a:ext cx="6572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бери у рот дрібні предмети – </a:t>
            </a:r>
          </a:p>
          <a:p>
            <a:pPr algn="ctr"/>
            <a:r>
              <a:rPr lang="uk-UA" dirty="0" smtClean="0"/>
              <a:t>можеш подавитись чи пошкодити внутрішні органи!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cs317929.vk.me/v317929591/ae0/O4N3hwe6Fvc.jpg"/>
          <p:cNvPicPr/>
          <p:nvPr/>
        </p:nvPicPr>
        <p:blipFill>
          <a:blip r:embed="rId2"/>
          <a:srcRect l="4481" t="3580" r="5649" b="15185"/>
          <a:stretch>
            <a:fillRect/>
          </a:stretch>
        </p:blipFill>
        <p:spPr bwMode="auto">
          <a:xfrm>
            <a:off x="1357290" y="1142984"/>
            <a:ext cx="6500858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00166" y="6072206"/>
            <a:ext cx="628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Ніколи не бери у рот миючі засоби – можеш отруїтися!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317929.vk.me/v317929591/ac5/YbLWtsbL17Y.jpg"/>
          <p:cNvPicPr/>
          <p:nvPr/>
        </p:nvPicPr>
        <p:blipFill>
          <a:blip r:embed="rId2"/>
          <a:srcRect l="3314" t="5237" r="3314" b="18500"/>
          <a:stretch>
            <a:fillRect/>
          </a:stretch>
        </p:blipFill>
        <p:spPr bwMode="auto">
          <a:xfrm>
            <a:off x="1428728" y="1142984"/>
            <a:ext cx="6500858" cy="435771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43042" y="592933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висувними ящиками чи шухлядами – </a:t>
            </a:r>
          </a:p>
          <a:p>
            <a:pPr algn="ctr"/>
            <a:r>
              <a:rPr lang="uk-UA" dirty="0"/>
              <a:t>м</a:t>
            </a:r>
            <a:r>
              <a:rPr lang="uk-UA" dirty="0" smtClean="0"/>
              <a:t>ожеш притиснути руку!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s317929.vk.me/v317929591/abc/ED-Ts2-f9FU.jpg"/>
          <p:cNvPicPr/>
          <p:nvPr/>
        </p:nvPicPr>
        <p:blipFill>
          <a:blip r:embed="rId2"/>
          <a:srcRect l="3314" t="3580" r="3314" b="16842"/>
          <a:stretch>
            <a:fillRect/>
          </a:stretch>
        </p:blipFill>
        <p:spPr bwMode="auto">
          <a:xfrm>
            <a:off x="1428728" y="1285860"/>
            <a:ext cx="6429420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0166" y="6000768"/>
            <a:ext cx="657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пральною машиною – це дуже небезпечно!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a1/W7c9hHg3Fkw.jpg"/>
          <p:cNvPicPr/>
          <p:nvPr/>
        </p:nvPicPr>
        <p:blipFill>
          <a:blip r:embed="rId2"/>
          <a:srcRect l="6816" t="5237" r="4481" b="15185"/>
          <a:stretch>
            <a:fillRect/>
          </a:stretch>
        </p:blipFill>
        <p:spPr bwMode="auto">
          <a:xfrm>
            <a:off x="1357290" y="1285860"/>
            <a:ext cx="6572296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1604" y="592933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увімкнутою праскою – це  може призвести до пожежі!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6b/h7drNzspTe0.jpg"/>
          <p:cNvPicPr/>
          <p:nvPr/>
        </p:nvPicPr>
        <p:blipFill>
          <a:blip r:embed="rId2"/>
          <a:srcRect l="3314" t="3580" r="3314" b="13527"/>
          <a:stretch>
            <a:fillRect/>
          </a:stretch>
        </p:blipFill>
        <p:spPr bwMode="auto">
          <a:xfrm>
            <a:off x="1357290" y="1214422"/>
            <a:ext cx="6572296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1605" y="592933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бери каструлю, яка гріється на плиті – можеш обпектись!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7d/j7NOPKPGcIc.jpg"/>
          <p:cNvPicPr/>
          <p:nvPr/>
        </p:nvPicPr>
        <p:blipFill>
          <a:blip r:embed="rId2"/>
          <a:srcRect l="5649" t="6895" r="6816" b="15185"/>
          <a:stretch>
            <a:fillRect/>
          </a:stretch>
        </p:blipFill>
        <p:spPr bwMode="auto">
          <a:xfrm>
            <a:off x="1357290" y="1214422"/>
            <a:ext cx="6500858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00232" y="614364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грайся з ножем – можеш порізатись!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17929.vk.me/v317929591/a47/3hxmKs8yTWg.jpg"/>
          <p:cNvPicPr/>
          <p:nvPr/>
        </p:nvPicPr>
        <p:blipFill>
          <a:blip r:embed="rId2"/>
          <a:srcRect l="10317" t="5237" r="6816" b="16843"/>
          <a:stretch>
            <a:fillRect/>
          </a:stretch>
        </p:blipFill>
        <p:spPr bwMode="auto">
          <a:xfrm>
            <a:off x="1428728" y="1214422"/>
            <a:ext cx="6357982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0167" y="592933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 засовуй ніяких предметів у вухо – можеш пошкодити цей орган слуху та </a:t>
            </a:r>
            <a:r>
              <a:rPr lang="uk-UA" dirty="0" err="1" smtClean="0"/>
              <a:t>оглохнути</a:t>
            </a:r>
            <a:r>
              <a:rPr lang="uk-UA" dirty="0" smtClean="0"/>
              <a:t>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200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Поток</vt:lpstr>
      <vt:lpstr>Правила  безпеки для дошкільнят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безпеки в картинках</dc:title>
  <dc:creator>Admin</dc:creator>
  <cp:lastModifiedBy>Admin</cp:lastModifiedBy>
  <cp:revision>13</cp:revision>
  <dcterms:created xsi:type="dcterms:W3CDTF">2014-05-12T13:20:18Z</dcterms:created>
  <dcterms:modified xsi:type="dcterms:W3CDTF">2020-03-30T11:10:09Z</dcterms:modified>
</cp:coreProperties>
</file>